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0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80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11/05/2014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11/05/2014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11/05/2014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11/05/2014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11/05/2014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11/05/2014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11/05/2014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11/05/2014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11/05/2014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11/05/2014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11/05/2014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7C3F878-F5E8-489B-AC8A-64F2A7E22C28}" type="datetimeFigureOut">
              <a:rPr lang="en-US" smtClean="0"/>
              <a:pPr/>
              <a:t>11/05/2014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388027" y="1268610"/>
            <a:ext cx="6777709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.</a:t>
            </a:r>
            <a:endParaRPr lang="en-AU" sz="3200" dirty="0"/>
          </a:p>
        </p:txBody>
      </p:sp>
      <p:pic>
        <p:nvPicPr>
          <p:cNvPr id="2" name="Picture 1" descr="Screen Shot 2014-05-11 at 6.19.3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791" y="1268610"/>
            <a:ext cx="6784797" cy="4558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8618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388027" y="1268610"/>
            <a:ext cx="6777709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6000" b="1" dirty="0"/>
              <a:t>Trustworthy people are </a:t>
            </a:r>
            <a:r>
              <a:rPr lang="en-US" sz="6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loyal</a:t>
            </a:r>
            <a:r>
              <a:rPr lang="en-US" sz="6000" b="1" dirty="0"/>
              <a:t>.</a:t>
            </a:r>
            <a:endParaRPr lang="en-AU" sz="6000" dirty="0"/>
          </a:p>
          <a:p>
            <a:pPr marL="457200" indent="-457200">
              <a:buFont typeface="Wingdings" charset="2"/>
              <a:buChar char="u"/>
            </a:pPr>
            <a:r>
              <a:rPr lang="en-US" sz="3200" dirty="0" smtClean="0"/>
              <a:t>They </a:t>
            </a:r>
            <a:r>
              <a:rPr lang="en-US" sz="3200" dirty="0"/>
              <a:t>try to be especially loyal to those who are not present. </a:t>
            </a:r>
            <a:endParaRPr lang="en-US" sz="3200" dirty="0" smtClean="0"/>
          </a:p>
          <a:p>
            <a:pPr marL="457200" indent="-457200">
              <a:buFont typeface="Wingdings" charset="2"/>
              <a:buChar char="u"/>
            </a:pPr>
            <a:r>
              <a:rPr lang="en-US" sz="3200" dirty="0" smtClean="0"/>
              <a:t>They defend </a:t>
            </a:r>
            <a:r>
              <a:rPr lang="en-US" sz="3200" dirty="0"/>
              <a:t>those who are </a:t>
            </a:r>
            <a:r>
              <a:rPr lang="en-US" sz="3200" dirty="0" smtClean="0"/>
              <a:t>absent.</a:t>
            </a:r>
          </a:p>
          <a:p>
            <a:pPr marL="457200" indent="-457200">
              <a:buFont typeface="Wingdings" charset="2"/>
              <a:buChar char="u"/>
            </a:pPr>
            <a:r>
              <a:rPr lang="en-US" sz="3200" dirty="0" smtClean="0"/>
              <a:t>They </a:t>
            </a:r>
            <a:r>
              <a:rPr lang="en-US" sz="3200" dirty="0"/>
              <a:t>are careful not to </a:t>
            </a:r>
            <a:r>
              <a:rPr lang="en-US" sz="3200" dirty="0" smtClean="0"/>
              <a:t>repeat unkind gossip</a:t>
            </a:r>
            <a:r>
              <a:rPr lang="en-US" sz="3200" dirty="0"/>
              <a:t> about </a:t>
            </a:r>
            <a:r>
              <a:rPr lang="en-US" sz="3200" dirty="0" smtClean="0"/>
              <a:t>others. </a:t>
            </a:r>
            <a:endParaRPr lang="en-US" sz="3200" dirty="0"/>
          </a:p>
          <a:p>
            <a:r>
              <a:rPr lang="en-US" sz="3200" dirty="0" smtClean="0"/>
              <a:t>.</a:t>
            </a:r>
            <a:endParaRPr lang="en-AU" sz="3200" dirty="0"/>
          </a:p>
        </p:txBody>
      </p:sp>
    </p:spTree>
    <p:extLst>
      <p:ext uri="{BB962C8B-B14F-4D97-AF65-F5344CB8AC3E}">
        <p14:creationId xmlns:p14="http://schemas.microsoft.com/office/powerpoint/2010/main" val="1412116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284663" y="935678"/>
            <a:ext cx="6777709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6000" b="1" dirty="0"/>
              <a:t>Trustworthy people are </a:t>
            </a:r>
            <a:r>
              <a:rPr lang="en-US" sz="6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loyal</a:t>
            </a:r>
            <a:r>
              <a:rPr lang="en-US" sz="6000" b="1" dirty="0" smtClean="0"/>
              <a:t>.</a:t>
            </a:r>
            <a:endParaRPr lang="en-AU" sz="8800" b="1" dirty="0"/>
          </a:p>
          <a:p>
            <a:r>
              <a:rPr lang="en-AU" sz="3000" dirty="0" smtClean="0">
                <a:latin typeface="Wingdings"/>
              </a:rPr>
              <a:t>☺ </a:t>
            </a:r>
            <a:r>
              <a:rPr lang="en-AU" sz="3000" dirty="0" smtClean="0"/>
              <a:t>Help </a:t>
            </a:r>
            <a:r>
              <a:rPr lang="en-AU" sz="3000" dirty="0"/>
              <a:t>and protect your family, friends, teachers, school and community. </a:t>
            </a:r>
          </a:p>
          <a:p>
            <a:r>
              <a:rPr lang="en-AU" sz="3000" dirty="0" smtClean="0">
                <a:latin typeface="Wingdings"/>
              </a:rPr>
              <a:t>☺ </a:t>
            </a:r>
            <a:r>
              <a:rPr lang="en-AU" sz="3000" dirty="0" smtClean="0"/>
              <a:t>Keep </a:t>
            </a:r>
            <a:r>
              <a:rPr lang="en-AU" sz="3000" dirty="0"/>
              <a:t>confidential information to yourself. </a:t>
            </a:r>
            <a:endParaRPr lang="en-AU" sz="3000" dirty="0" smtClean="0"/>
          </a:p>
          <a:p>
            <a:r>
              <a:rPr lang="en-AU" sz="3000" dirty="0">
                <a:latin typeface="Wingdings"/>
              </a:rPr>
              <a:t>☺</a:t>
            </a:r>
            <a:r>
              <a:rPr lang="en-AU" sz="3000" dirty="0" smtClean="0"/>
              <a:t>    Don’t </a:t>
            </a:r>
            <a:r>
              <a:rPr lang="en-AU" sz="3000" dirty="0"/>
              <a:t>gossip, or say things that hurt people. </a:t>
            </a:r>
            <a:endParaRPr lang="en-AU" sz="3000" dirty="0" smtClean="0"/>
          </a:p>
          <a:p>
            <a:endParaRPr lang="en-AU" sz="3200" dirty="0"/>
          </a:p>
          <a:p>
            <a:endParaRPr lang="en-AU" sz="3200" dirty="0"/>
          </a:p>
        </p:txBody>
      </p:sp>
    </p:spTree>
    <p:extLst>
      <p:ext uri="{BB962C8B-B14F-4D97-AF65-F5344CB8AC3E}">
        <p14:creationId xmlns:p14="http://schemas.microsoft.com/office/powerpoint/2010/main" val="20728797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122235" y="1224306"/>
            <a:ext cx="6999202" cy="4401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6000" b="1" dirty="0"/>
              <a:t>Trustworthy people are </a:t>
            </a:r>
            <a:r>
              <a:rPr lang="en-US" sz="6000" b="1" dirty="0">
                <a:solidFill>
                  <a:srgbClr val="E03133"/>
                </a:solidFill>
              </a:rPr>
              <a:t>loyal</a:t>
            </a:r>
            <a:r>
              <a:rPr lang="en-US" sz="6000" b="1" dirty="0" smtClean="0"/>
              <a:t>.</a:t>
            </a:r>
          </a:p>
          <a:p>
            <a:pPr lvl="0"/>
            <a:endParaRPr lang="en-AU" sz="3200" dirty="0"/>
          </a:p>
          <a:p>
            <a:pPr lvl="0"/>
            <a:r>
              <a:rPr lang="en-AU" sz="3200" dirty="0" smtClean="0"/>
              <a:t>If</a:t>
            </a:r>
            <a:r>
              <a:rPr lang="en-US" sz="3200" dirty="0" smtClean="0"/>
              <a:t> </a:t>
            </a:r>
            <a:r>
              <a:rPr lang="en-US" sz="3200" dirty="0"/>
              <a:t>we choose to “bad mouth” people behind their backs</a:t>
            </a:r>
            <a:r>
              <a:rPr lang="en-US" sz="3200" dirty="0" smtClean="0"/>
              <a:t>, people</a:t>
            </a:r>
            <a:r>
              <a:rPr lang="en-US" sz="3200" dirty="0"/>
              <a:t> </a:t>
            </a:r>
            <a:r>
              <a:rPr lang="en-US" sz="3200" dirty="0" smtClean="0"/>
              <a:t>know </a:t>
            </a:r>
            <a:r>
              <a:rPr lang="en-US" sz="3200" dirty="0"/>
              <a:t>that we are </a:t>
            </a:r>
            <a:r>
              <a:rPr lang="en-US" sz="3200" dirty="0" smtClean="0"/>
              <a:t>untrustworthy</a:t>
            </a:r>
            <a:r>
              <a:rPr lang="en-US" sz="3200" dirty="0"/>
              <a:t> </a:t>
            </a:r>
            <a:r>
              <a:rPr lang="en-US" sz="3200" dirty="0" smtClean="0"/>
              <a:t>and that </a:t>
            </a:r>
            <a:r>
              <a:rPr lang="en-US" sz="3200" dirty="0"/>
              <a:t>we can and will do the same to them.</a:t>
            </a:r>
          </a:p>
        </p:txBody>
      </p:sp>
    </p:spTree>
    <p:extLst>
      <p:ext uri="{BB962C8B-B14F-4D97-AF65-F5344CB8AC3E}">
        <p14:creationId xmlns:p14="http://schemas.microsoft.com/office/powerpoint/2010/main" val="38948506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122235" y="1180001"/>
            <a:ext cx="6999202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AU" sz="4400" b="1" dirty="0" smtClean="0">
                <a:ln w="1905"/>
                <a:solidFill>
                  <a:srgbClr val="7E13E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What could we do?</a:t>
            </a:r>
          </a:p>
          <a:p>
            <a:pPr marL="457200" indent="-457200">
              <a:buFont typeface="Wingdings" charset="2"/>
              <a:buChar char="u"/>
            </a:pPr>
            <a:r>
              <a:rPr lang="en-US" sz="2800" b="1" dirty="0" smtClean="0"/>
              <a:t>You </a:t>
            </a:r>
            <a:r>
              <a:rPr lang="en-US" sz="2800" b="1" dirty="0"/>
              <a:t>can leave.  </a:t>
            </a:r>
            <a:endParaRPr lang="en-US" sz="2800" b="1" dirty="0" smtClean="0"/>
          </a:p>
          <a:p>
            <a:pPr marL="457200" indent="-457200">
              <a:buFont typeface="Wingdings" charset="2"/>
              <a:buChar char="u"/>
            </a:pPr>
            <a:r>
              <a:rPr lang="en-US" sz="2800" b="1" dirty="0"/>
              <a:t>You can say something positive about the person to try to balance out </a:t>
            </a:r>
            <a:r>
              <a:rPr lang="en-US" sz="2800" b="1" dirty="0" smtClean="0"/>
              <a:t>the</a:t>
            </a:r>
          </a:p>
          <a:p>
            <a:r>
              <a:rPr lang="en-US" sz="2800" b="1" dirty="0" smtClean="0"/>
              <a:t>     conversation </a:t>
            </a:r>
            <a:r>
              <a:rPr lang="en-US" sz="2800" b="1" dirty="0"/>
              <a:t> </a:t>
            </a:r>
            <a:endParaRPr lang="en-US" sz="2800" b="1" dirty="0" smtClean="0"/>
          </a:p>
          <a:p>
            <a:pPr marL="457200" indent="-457200">
              <a:buFont typeface="Wingdings" charset="2"/>
              <a:buChar char="u"/>
            </a:pPr>
            <a:r>
              <a:rPr lang="en-US" sz="2800" b="1" dirty="0"/>
              <a:t>Y</a:t>
            </a:r>
            <a:r>
              <a:rPr lang="en-US" sz="2800" b="1" dirty="0" smtClean="0"/>
              <a:t>ou </a:t>
            </a:r>
            <a:r>
              <a:rPr lang="en-US" sz="2800" b="1" dirty="0"/>
              <a:t>can say, ‘I really don’t feel comfortable talking about this person like this when he/ she is not here. </a:t>
            </a:r>
            <a:endParaRPr lang="en-US" sz="2800" b="1" dirty="0" smtClean="0"/>
          </a:p>
          <a:p>
            <a:r>
              <a:rPr lang="en-US" sz="2800" b="1" dirty="0" smtClean="0">
                <a:solidFill>
                  <a:srgbClr val="E03133"/>
                </a:solidFill>
              </a:rPr>
              <a:t>Think about a promise you could make to yourself this week about being loyal</a:t>
            </a:r>
            <a:endParaRPr lang="en-US" sz="2800" b="1" dirty="0">
              <a:solidFill>
                <a:srgbClr val="E03133"/>
              </a:solidFill>
            </a:endParaRPr>
          </a:p>
          <a:p>
            <a:pPr lvl="0"/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7413636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Expo">
      <a:dk1>
        <a:sysClr val="windowText" lastClr="000000"/>
      </a:dk1>
      <a:lt1>
        <a:sysClr val="window" lastClr="FFFFFF"/>
      </a:lt1>
      <a:dk2>
        <a:srgbClr val="263B86"/>
      </a:dk2>
      <a:lt2>
        <a:srgbClr val="76B6F2"/>
      </a:lt2>
      <a:accent1>
        <a:srgbClr val="FBC01E"/>
      </a:accent1>
      <a:accent2>
        <a:srgbClr val="EFE1A2"/>
      </a:accent2>
      <a:accent3>
        <a:srgbClr val="FA8716"/>
      </a:accent3>
      <a:accent4>
        <a:srgbClr val="BE0204"/>
      </a:accent4>
      <a:accent5>
        <a:srgbClr val="640F10"/>
      </a:accent5>
      <a:accent6>
        <a:srgbClr val="7E13E3"/>
      </a:accent6>
      <a:hlink>
        <a:srgbClr val="D2D200"/>
      </a:hlink>
      <a:folHlink>
        <a:srgbClr val="D0B9F8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Pushpin.thmx</Template>
  <TotalTime>62</TotalTime>
  <Words>95</Words>
  <Application>Microsoft Macintosh PowerPoint</Application>
  <PresentationFormat>On-screen Show (4:3)</PresentationFormat>
  <Paragraphs>19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Pushpin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Glasshouse Country Christian College</dc:creator>
  <cp:lastModifiedBy>Glasshouse Country Christian College</cp:lastModifiedBy>
  <cp:revision>12</cp:revision>
  <dcterms:created xsi:type="dcterms:W3CDTF">2014-05-11T06:54:16Z</dcterms:created>
  <dcterms:modified xsi:type="dcterms:W3CDTF">2014-05-11T08:25:01Z</dcterms:modified>
</cp:coreProperties>
</file>